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7713E-6894-4EB1-9AE2-99EEE196C397}" type="datetimeFigureOut">
              <a:rPr lang="hr-HR" smtClean="0"/>
              <a:t>23.12.2016.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BE9D9-9E8F-4032-8A64-649889F09B28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BE9D9-9E8F-4032-8A64-649889F09B28}" type="slidenum">
              <a:rPr lang="hr-HR" smtClean="0"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DA35-9F68-48EF-A812-166738B9A8F3}" type="datetimeFigureOut">
              <a:rPr lang="hr-HR" smtClean="0"/>
              <a:t>23.12.2016.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0E06-9194-431C-B7F3-783882C3C79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DA35-9F68-48EF-A812-166738B9A8F3}" type="datetimeFigureOut">
              <a:rPr lang="hr-HR" smtClean="0"/>
              <a:t>23.12.2016.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0E06-9194-431C-B7F3-783882C3C79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DA35-9F68-48EF-A812-166738B9A8F3}" type="datetimeFigureOut">
              <a:rPr lang="hr-HR" smtClean="0"/>
              <a:t>23.12.2016.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0E06-9194-431C-B7F3-783882C3C79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DA35-9F68-48EF-A812-166738B9A8F3}" type="datetimeFigureOut">
              <a:rPr lang="hr-HR" smtClean="0"/>
              <a:t>23.12.2016.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0E06-9194-431C-B7F3-783882C3C79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DA35-9F68-48EF-A812-166738B9A8F3}" type="datetimeFigureOut">
              <a:rPr lang="hr-HR" smtClean="0"/>
              <a:t>23.12.2016.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0E06-9194-431C-B7F3-783882C3C79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DA35-9F68-48EF-A812-166738B9A8F3}" type="datetimeFigureOut">
              <a:rPr lang="hr-HR" smtClean="0"/>
              <a:t>23.12.2016.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0E06-9194-431C-B7F3-783882C3C79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DA35-9F68-48EF-A812-166738B9A8F3}" type="datetimeFigureOut">
              <a:rPr lang="hr-HR" smtClean="0"/>
              <a:t>23.12.2016.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0E06-9194-431C-B7F3-783882C3C79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DA35-9F68-48EF-A812-166738B9A8F3}" type="datetimeFigureOut">
              <a:rPr lang="hr-HR" smtClean="0"/>
              <a:t>23.12.2016.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0E06-9194-431C-B7F3-783882C3C79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DA35-9F68-48EF-A812-166738B9A8F3}" type="datetimeFigureOut">
              <a:rPr lang="hr-HR" smtClean="0"/>
              <a:t>23.12.2016.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0E06-9194-431C-B7F3-783882C3C79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DA35-9F68-48EF-A812-166738B9A8F3}" type="datetimeFigureOut">
              <a:rPr lang="hr-HR" smtClean="0"/>
              <a:t>23.12.2016.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0E06-9194-431C-B7F3-783882C3C79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DA35-9F68-48EF-A812-166738B9A8F3}" type="datetimeFigureOut">
              <a:rPr lang="hr-HR" smtClean="0"/>
              <a:t>23.12.2016.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0E06-9194-431C-B7F3-783882C3C79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1DA35-9F68-48EF-A812-166738B9A8F3}" type="datetimeFigureOut">
              <a:rPr lang="hr-HR" smtClean="0"/>
              <a:t>23.12.2016.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B0E06-9194-431C-B7F3-783882C3C793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hr-HR" dirty="0" smtClean="0"/>
              <a:t>BOŽIĆ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 Božićna pšenica sije se na sv. Barbaru ili sv. Luciju</a:t>
            </a:r>
          </a:p>
        </p:txBody>
      </p:sp>
      <p:pic>
        <p:nvPicPr>
          <p:cNvPr id="4" name="Rezervirano mjesto sadržaja 3" descr="1_886622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988840"/>
            <a:ext cx="5088565" cy="3816424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Posebno se obilježavaju dani sv. Barbare, sv. Nikole, sv. Lucije i sv. Tome</a:t>
            </a:r>
          </a:p>
        </p:txBody>
      </p:sp>
      <p:pic>
        <p:nvPicPr>
          <p:cNvPr id="4" name="Rezervirano mjesto sadržaja 3" descr="Sveti-Nikol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3155" y="1600200"/>
            <a:ext cx="6357689" cy="4525963"/>
          </a:xfrm>
        </p:spPr>
      </p:pic>
      <p:sp>
        <p:nvSpPr>
          <p:cNvPr id="5" name="TekstniOkvir 4"/>
          <p:cNvSpPr txBox="1"/>
          <p:nvPr/>
        </p:nvSpPr>
        <p:spPr>
          <a:xfrm>
            <a:off x="6444208" y="6488668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B050"/>
                </a:solidFill>
              </a:rPr>
              <a:t>URADIO:JURE </a:t>
            </a:r>
            <a:r>
              <a:rPr lang="hr-HR" dirty="0" smtClean="0">
                <a:solidFill>
                  <a:srgbClr val="00B050"/>
                </a:solidFill>
              </a:rPr>
              <a:t>RAŠIĆ 7.A</a:t>
            </a:r>
            <a:endParaRPr lang="hr-H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Hrvatska riječ</a:t>
            </a:r>
            <a:r>
              <a:rPr lang="hr-HR" dirty="0"/>
              <a:t> </a:t>
            </a:r>
            <a:r>
              <a:rPr lang="hr-HR" i="1" dirty="0"/>
              <a:t>Božić</a:t>
            </a:r>
            <a:r>
              <a:rPr lang="hr-HR" dirty="0"/>
              <a:t> zapravo je umanjenica riječi </a:t>
            </a:r>
            <a:r>
              <a:rPr lang="hr-HR" i="1" dirty="0"/>
              <a:t>Bog</a:t>
            </a:r>
            <a:endParaRPr lang="hr-HR" dirty="0"/>
          </a:p>
        </p:txBody>
      </p:sp>
      <p:pic>
        <p:nvPicPr>
          <p:cNvPr id="6" name="Rezervirano mjesto sadržaja 5" descr="preuzm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772816"/>
            <a:ext cx="2466975" cy="417646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 a potom je preuzeta kao naziv blagdana te označava da se na taj dan rodio mali Bog − Isus.</a:t>
            </a:r>
          </a:p>
        </p:txBody>
      </p:sp>
      <p:pic>
        <p:nvPicPr>
          <p:cNvPr id="4" name="Rezervirano mjesto sadržaja 3" descr="567ce11e-b408-4dbb-b770-04490a0a0a64-katolicki-bozic-718x4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2525" y="1739106"/>
            <a:ext cx="6838950" cy="424815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Većina kršćanskih crkvi slavi ga </a:t>
            </a:r>
            <a:r>
              <a:rPr lang="hr-HR" dirty="0" smtClean="0"/>
              <a:t>25.prosinca</a:t>
            </a:r>
            <a:endParaRPr lang="hr-HR" dirty="0"/>
          </a:p>
        </p:txBody>
      </p:sp>
      <p:pic>
        <p:nvPicPr>
          <p:cNvPr id="4" name="Rezervirano mjesto sadržaja 3" descr="unutrasnjost-crkve-svetiste-948-x-72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1097" y="1600200"/>
            <a:ext cx="5901806" cy="4525963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/>
              <a:t>Međutim, neke istočne crkve slave ga 7. siječnja, jer po Julijanskom kalendaru 25. prosinca pada na taj dan</a:t>
            </a:r>
            <a:endParaRPr lang="hr-HR" dirty="0"/>
          </a:p>
        </p:txBody>
      </p:sp>
      <p:pic>
        <p:nvPicPr>
          <p:cNvPr id="4" name="Rezervirano mjesto sadržaja 3" descr="13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988840"/>
            <a:ext cx="2718296" cy="4525963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Božić je u mnogim državama svijeta tako i u Hrvatskoj, državni blagdan.</a:t>
            </a:r>
          </a:p>
        </p:txBody>
      </p:sp>
      <p:pic>
        <p:nvPicPr>
          <p:cNvPr id="4" name="Rezervirano mjesto sadržaja 3" descr="blagdani-hrvats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988840"/>
            <a:ext cx="5173166" cy="3897118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/>
              <a:t>Božić spada, zajedno s Uskrsom i Duhovima, među tri najveća kršćanska blagdana</a:t>
            </a:r>
            <a:endParaRPr lang="hr-HR" dirty="0"/>
          </a:p>
        </p:txBody>
      </p:sp>
      <p:pic>
        <p:nvPicPr>
          <p:cNvPr id="4" name="Rezervirano mjesto sadržaja 3" descr="uskrs_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348880"/>
            <a:ext cx="4768205" cy="3085309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064896" cy="1296144"/>
          </a:xfrm>
        </p:spPr>
        <p:txBody>
          <a:bodyPr>
            <a:normAutofit fontScale="90000"/>
          </a:bodyPr>
          <a:lstStyle/>
          <a:p>
            <a:r>
              <a:rPr lang="hr-HR" dirty="0"/>
              <a:t>Uz </a:t>
            </a:r>
            <a:r>
              <a:rPr lang="hr-HR" dirty="0" smtClean="0"/>
              <a:t>slavlje </a:t>
            </a:r>
            <a:r>
              <a:rPr lang="hr-HR" dirty="0"/>
              <a:t> Božića razvili su se brojni običaji poput kićenja božićnog </a:t>
            </a:r>
            <a:r>
              <a:rPr lang="hr-HR" dirty="0" smtClean="0"/>
              <a:t>drvca na</a:t>
            </a:r>
            <a:r>
              <a:rPr lang="hr-HR" dirty="0"/>
              <a:t> Badnjak, odlaska na misu polnoćku, pjevanja božićnih pjesama i darivanja. </a:t>
            </a:r>
          </a:p>
        </p:txBody>
      </p:sp>
      <p:pic>
        <p:nvPicPr>
          <p:cNvPr id="4" name="Rezervirano mjesto sadržaja 3" descr="50d324b9049978c184e441c289498212_content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2924944"/>
            <a:ext cx="2478022" cy="3717032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/>
              <a:t>Prije Božića, vrijeme je priprave, koje traje oko mjesec dana od </a:t>
            </a:r>
            <a:r>
              <a:rPr lang="hr-HR" dirty="0" smtClean="0"/>
              <a:t>početka došašća</a:t>
            </a:r>
            <a:endParaRPr lang="hr-HR" dirty="0"/>
          </a:p>
        </p:txBody>
      </p:sp>
      <p:pic>
        <p:nvPicPr>
          <p:cNvPr id="4" name="Rezervirano mjesto sadržaja 3" descr="adviento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2708920"/>
            <a:ext cx="4381500" cy="2857500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54</Words>
  <Application>Microsoft Office PowerPoint</Application>
  <PresentationFormat>Prikaz na zaslonu (4:3)</PresentationFormat>
  <Paragraphs>13</Paragraphs>
  <Slides>11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tema</vt:lpstr>
      <vt:lpstr>BOŽIĆ</vt:lpstr>
      <vt:lpstr>Hrvatska riječ Božić zapravo je umanjenica riječi Bog</vt:lpstr>
      <vt:lpstr> a potom je preuzeta kao naziv blagdana te označava da se na taj dan rodio mali Bog − Isus.</vt:lpstr>
      <vt:lpstr>Većina kršćanskih crkvi slavi ga 25.prosinca</vt:lpstr>
      <vt:lpstr>Međutim, neke istočne crkve slave ga 7. siječnja, jer po Julijanskom kalendaru 25. prosinca pada na taj dan</vt:lpstr>
      <vt:lpstr>Božić je u mnogim državama svijeta tako i u Hrvatskoj, državni blagdan.</vt:lpstr>
      <vt:lpstr>Božić spada, zajedno s Uskrsom i Duhovima, među tri najveća kršćanska blagdana</vt:lpstr>
      <vt:lpstr>Uz slavlje  Božića razvili su se brojni običaji poput kićenja božićnog drvca na Badnjak, odlaska na misu polnoćku, pjevanja božićnih pjesama i darivanja. </vt:lpstr>
      <vt:lpstr>Prije Božića, vrijeme je priprave, koje traje oko mjesec dana od početka došašća</vt:lpstr>
      <vt:lpstr> Božićna pšenica sije se na sv. Barbaru ili sv. Luciju</vt:lpstr>
      <vt:lpstr>Posebno se obilježavaju dani sv. Barbare, sv. Nikole, sv. Lucije i sv. Tome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BOŽIĆ</dc:title>
  <dc:creator>Učenik</dc:creator>
  <cp:lastModifiedBy>Windows korisnik</cp:lastModifiedBy>
  <cp:revision>4</cp:revision>
  <dcterms:created xsi:type="dcterms:W3CDTF">2016-12-23T13:52:59Z</dcterms:created>
  <dcterms:modified xsi:type="dcterms:W3CDTF">2016-12-23T14:23:02Z</dcterms:modified>
</cp:coreProperties>
</file>