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9" r:id="rId4"/>
    <p:sldId id="257" r:id="rId5"/>
    <p:sldId id="260" r:id="rId6"/>
    <p:sldId id="261" r:id="rId7"/>
    <p:sldId id="266" r:id="rId8"/>
    <p:sldId id="275" r:id="rId9"/>
    <p:sldId id="265" r:id="rId10"/>
    <p:sldId id="263" r:id="rId11"/>
    <p:sldId id="267" r:id="rId12"/>
    <p:sldId id="27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>
        <p:scale>
          <a:sx n="103" d="100"/>
          <a:sy n="103" d="100"/>
        </p:scale>
        <p:origin x="864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511B-96C1-42AA-B6B7-7494697878CF}" type="datetimeFigureOut">
              <a:rPr lang="hr-HR" smtClean="0"/>
              <a:pPr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4F29-48F0-4EE5-98AE-FBAEFF1C774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69" y="235985"/>
            <a:ext cx="9144000" cy="1655762"/>
          </a:xfrm>
        </p:spPr>
        <p:txBody>
          <a:bodyPr/>
          <a:lstStyle/>
          <a:p>
            <a:r>
              <a:rPr lang="hr-HR" sz="3600" dirty="0" smtClean="0">
                <a:solidFill>
                  <a:srgbClr val="7030A0"/>
                </a:solidFill>
                <a:latin typeface="Viner Hand ITC" pitchFamily="66" charset="0"/>
              </a:rPr>
              <a:t>Dan škole</a:t>
            </a:r>
          </a:p>
          <a:p>
            <a:r>
              <a:rPr lang="hr-HR" dirty="0" smtClean="0">
                <a:solidFill>
                  <a:srgbClr val="7030A0"/>
                </a:solidFill>
                <a:latin typeface="Viner Hand ITC" pitchFamily="66" charset="0"/>
              </a:rPr>
              <a:t>21. studenoga 2016.</a:t>
            </a:r>
            <a:endParaRPr lang="hr-HR" dirty="0">
              <a:solidFill>
                <a:srgbClr val="7030A0"/>
              </a:solidFill>
              <a:latin typeface="Viner Hand ITC" pitchFamily="66" charset="0"/>
            </a:endParaRPr>
          </a:p>
        </p:txBody>
      </p:sp>
      <p:pic>
        <p:nvPicPr>
          <p:cNvPr id="1026" name="Picture 2" descr="C:\Users\Dami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591" y="1495588"/>
            <a:ext cx="7482509" cy="5171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1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509913"/>
            <a:ext cx="4470400" cy="2498165"/>
          </a:xfrm>
        </p:spPr>
      </p:pic>
      <p:pic>
        <p:nvPicPr>
          <p:cNvPr id="1026" name="Picture 2" descr="C:\Users\Damir\Desktop\large_img_827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44612"/>
            <a:ext cx="4724400" cy="29303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32" y="3268770"/>
            <a:ext cx="5763768" cy="32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  <a:latin typeface="Viner Hand ITC" pitchFamily="66" charset="0"/>
              </a:rPr>
              <a:t>S</a:t>
            </a:r>
            <a:r>
              <a:rPr lang="hr-HR" dirty="0" smtClean="0">
                <a:solidFill>
                  <a:srgbClr val="7030A0"/>
                </a:solidFill>
                <a:latin typeface="Viner Hand ITC" pitchFamily="66" charset="0"/>
              </a:rPr>
              <a:t>usret s književnicom Dunjom </a:t>
            </a:r>
            <a:r>
              <a:rPr lang="hr-HR" dirty="0" err="1" smtClean="0">
                <a:solidFill>
                  <a:srgbClr val="7030A0"/>
                </a:solidFill>
                <a:latin typeface="Viner Hand ITC" pitchFamily="66" charset="0"/>
              </a:rPr>
              <a:t>Kalilić</a:t>
            </a:r>
            <a:endParaRPr lang="hr-HR" dirty="0">
              <a:solidFill>
                <a:srgbClr val="7030A0"/>
              </a:solidFill>
              <a:latin typeface="Viner Hand ITC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8" y="2019299"/>
            <a:ext cx="6212807" cy="3471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1307725"/>
            <a:ext cx="4051300" cy="2263962"/>
          </a:xfrm>
          <a:prstGeom prst="rect">
            <a:avLst/>
          </a:prstGeom>
        </p:spPr>
      </p:pic>
      <p:pic>
        <p:nvPicPr>
          <p:cNvPr id="3074" name="Picture 2" descr="C:\Users\Damir\Desktop\large_img_82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0" y="3957828"/>
            <a:ext cx="4679950" cy="2620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    </a:t>
            </a:r>
            <a:r>
              <a:rPr lang="hr-HR" sz="3600" dirty="0" smtClean="0">
                <a:solidFill>
                  <a:srgbClr val="7030A0"/>
                </a:solidFill>
              </a:rPr>
              <a:t>Ako vam se svidjelo kako smo proslavili Dan škole…</a:t>
            </a:r>
            <a:endParaRPr lang="hr-HR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 dođite dogodine u našu školu i zabavite se s nama!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  <p:pic>
        <p:nvPicPr>
          <p:cNvPr id="4098" name="Picture 2" descr="C:\Users\Damir\Desktop\pozdrav_prvasic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938" y="3167063"/>
            <a:ext cx="7223125" cy="2706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6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097" y="152400"/>
            <a:ext cx="8817303" cy="57649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hr-HR" sz="5700" dirty="0" smtClean="0">
              <a:solidFill>
                <a:srgbClr val="7030A0"/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r>
              <a:rPr lang="hr-HR" sz="5700" dirty="0" smtClean="0">
                <a:solidFill>
                  <a:srgbClr val="7030A0"/>
                </a:solidFill>
                <a:latin typeface="Viner Hand ITC" pitchFamily="66" charset="0"/>
              </a:rPr>
              <a:t>Dan škole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U </a:t>
            </a:r>
            <a:r>
              <a:rPr lang="hr-HR" dirty="0"/>
              <a:t>mojoj školi, Dan škole se slavi 21.11. te smo ga tada i proslavili. Za učenike </a:t>
            </a:r>
            <a:r>
              <a:rPr lang="hr-HR" dirty="0" smtClean="0"/>
              <a:t>1-8 </a:t>
            </a:r>
            <a:r>
              <a:rPr lang="hr-HR" dirty="0"/>
              <a:t>razreda bilo je organizirano mnogo radionica, kao npr. fosili iz biologije, stara pisma iz povijesti, tombole i memo igre iz stranih jezika i slično. Program se odvijao od 8 do </a:t>
            </a:r>
            <a:r>
              <a:rPr lang="hr-HR" dirty="0" smtClean="0"/>
              <a:t>12:30. </a:t>
            </a:r>
            <a:r>
              <a:rPr lang="hr-HR" dirty="0"/>
              <a:t>Bile su i sportske igre za koje je većina učenika bila zainteresirana. Sedmi razredi su igrali </a:t>
            </a:r>
            <a:r>
              <a:rPr lang="hr-HR" dirty="0" smtClean="0"/>
              <a:t>nogomet a </a:t>
            </a:r>
            <a:r>
              <a:rPr lang="hr-HR" dirty="0"/>
              <a:t>7.c </a:t>
            </a:r>
            <a:r>
              <a:rPr lang="hr-HR" dirty="0" smtClean="0"/>
              <a:t>je osvojio </a:t>
            </a:r>
            <a:r>
              <a:rPr lang="hr-HR" dirty="0"/>
              <a:t>prvo mjesto. Svidio mi se matematički tagram, slagalica i zagonetka u kojoj se od standardnih dijelova slažu objekti. Iako nisam bila prisutna učenju znakovnog jezika, čula sam da je bilo zanimljivo.</a:t>
            </a:r>
            <a:br>
              <a:rPr lang="hr-HR" dirty="0"/>
            </a:br>
            <a:r>
              <a:rPr lang="hr-HR" dirty="0" smtClean="0"/>
              <a:t>Jako me </a:t>
            </a:r>
            <a:r>
              <a:rPr lang="hr-HR" smtClean="0"/>
              <a:t>se dojmio Dan </a:t>
            </a:r>
            <a:r>
              <a:rPr lang="hr-HR" dirty="0"/>
              <a:t>škole </a:t>
            </a:r>
            <a:r>
              <a:rPr lang="hr-HR" dirty="0" smtClean="0"/>
              <a:t>i </a:t>
            </a:r>
            <a:r>
              <a:rPr lang="hr-HR" dirty="0"/>
              <a:t>voljela bih da je svaki nastavni dan baš kao i ovogodišnji Dan škole!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Tia Bezeljak , 7.a</a:t>
            </a:r>
          </a:p>
          <a:p>
            <a:endParaRPr lang="hr-HR" dirty="0"/>
          </a:p>
        </p:txBody>
      </p:sp>
      <p:pic>
        <p:nvPicPr>
          <p:cNvPr id="6" name="Picture 4" descr="C:\Users\Damir\Desktop\two-boys-playing-football-children-illustration-vector-55269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918764"/>
            <a:ext cx="3060700" cy="172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9" y="200082"/>
            <a:ext cx="5208883" cy="2911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99" y="3918531"/>
            <a:ext cx="2413001" cy="1656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3746500"/>
            <a:ext cx="3840801" cy="2146330"/>
          </a:xfrm>
          <a:prstGeom prst="rect">
            <a:avLst/>
          </a:prstGeom>
        </p:spPr>
      </p:pic>
      <p:pic>
        <p:nvPicPr>
          <p:cNvPr id="2050" name="Picture 2" descr="C:\Users\Damir\Desktop\large_img_828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1450" y="244475"/>
            <a:ext cx="4235450" cy="3176588"/>
          </a:xfrm>
          <a:prstGeom prst="rect">
            <a:avLst/>
          </a:prstGeom>
          <a:noFill/>
        </p:spPr>
      </p:pic>
      <p:pic>
        <p:nvPicPr>
          <p:cNvPr id="2051" name="Picture 3" descr="C:\Users\Damir\Desktop\large_img_828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0850" y="3821684"/>
            <a:ext cx="4832350" cy="2706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4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27150"/>
            <a:ext cx="5245100" cy="2931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83" y="194393"/>
            <a:ext cx="5289417" cy="295585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8" y="3505200"/>
            <a:ext cx="5218721" cy="2916917"/>
          </a:xfrm>
          <a:prstGeom prst="rect">
            <a:avLst/>
          </a:prstGeom>
        </p:spPr>
      </p:pic>
      <p:pic>
        <p:nvPicPr>
          <p:cNvPr id="8" name="Picture 2" descr="C:\Users\Damir\Desktop\large_img_828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3582195"/>
            <a:ext cx="4445000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1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mir\Desktop\large_img_82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1" y="3529011"/>
            <a:ext cx="4064000" cy="3048001"/>
          </a:xfrm>
          <a:prstGeom prst="rect">
            <a:avLst/>
          </a:prstGeom>
          <a:noFill/>
        </p:spPr>
      </p:pic>
      <p:pic>
        <p:nvPicPr>
          <p:cNvPr id="1028" name="Picture 4" descr="C:\Users\Damir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342900"/>
            <a:ext cx="5378450" cy="3024164"/>
          </a:xfrm>
          <a:prstGeom prst="rect">
            <a:avLst/>
          </a:prstGeom>
          <a:noFill/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07" y="3667736"/>
            <a:ext cx="5277094" cy="2948964"/>
          </a:xfrm>
        </p:spPr>
      </p:pic>
      <p:pic>
        <p:nvPicPr>
          <p:cNvPr id="1029" name="Picture 5" descr="C:\Users\Damir\Desktop\large_img_828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0" y="450849"/>
            <a:ext cx="3917950" cy="2938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mir\Desktop\large_img_82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193948"/>
            <a:ext cx="4781550" cy="3176315"/>
          </a:xfrm>
          <a:prstGeom prst="rect">
            <a:avLst/>
          </a:prstGeom>
          <a:noFill/>
        </p:spPr>
      </p:pic>
      <p:pic>
        <p:nvPicPr>
          <p:cNvPr id="3076" name="Picture 4" descr="C:\Users\Damir\Desktop\large_img_82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49" y="584200"/>
            <a:ext cx="4785180" cy="2679700"/>
          </a:xfrm>
          <a:prstGeom prst="rect">
            <a:avLst/>
          </a:prstGeom>
          <a:noFill/>
        </p:spPr>
      </p:pic>
      <p:pic>
        <p:nvPicPr>
          <p:cNvPr id="10" name="Content Placeholder 6" descr="C:\Users\Damir\Desktop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1" y="3602686"/>
            <a:ext cx="5435600" cy="3062433"/>
          </a:xfrm>
          <a:prstGeom prst="rect">
            <a:avLst/>
          </a:prstGeom>
          <a:noFill/>
        </p:spPr>
      </p:pic>
      <p:pic>
        <p:nvPicPr>
          <p:cNvPr id="11" name="Picture 2" descr="C:\Users\Damir\Desktop\unname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1963" y="3748008"/>
            <a:ext cx="3690937" cy="2767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rgbClr val="7030A0"/>
                </a:solidFill>
                <a:latin typeface="Viner Hand ITC" pitchFamily="66" charset="0"/>
              </a:rPr>
              <a:t>Dan škole</a:t>
            </a:r>
            <a:endParaRPr lang="hr-HR" sz="3600" b="1" dirty="0">
              <a:solidFill>
                <a:srgbClr val="7030A0"/>
              </a:solidFill>
              <a:latin typeface="Viner Hand ITC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1443840"/>
            <a:ext cx="7226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smtClean="0"/>
              <a:t>Probudila sam se u devet sati a u deset sati trebala sam biti ispred škole. Dan naše škole obilježava se 21.11. Otišla sam u školu i tamo nije bila priredba već stare igre, graničari, puhanje balona i druge igre. Bilo je jedanaest sati i tada smo počeli igrati graničara. Prvo je igrao 4.a protiv 4.c. Dok smo igrali bili smo sretni, napeti i znojile su nam se ruke dok smo saznavali tko je bliže pobjedi. U prvoj rundi pobijedio je 4.c. U drugoj rundi igrali su 4.a protiv 4.b. Bilo je jako napeto ali 4.b je pobijedio. Bili smo tužni ali rukovali smo se. U trećoj rundi igrao je 4.c protiv 4.b. Bilo je napeto. Prvo mjesto osvojio je 4.c, drugo mjesto 4.b a treće mjesto 4.a. </a:t>
            </a:r>
            <a:br>
              <a:rPr lang="hr-HR" dirty="0" smtClean="0"/>
            </a:br>
            <a:r>
              <a:rPr lang="hr-HR" dirty="0" smtClean="0"/>
              <a:t>Lea Jovanović </a:t>
            </a:r>
            <a:r>
              <a:rPr lang="hr-HR" dirty="0" err="1" smtClean="0"/>
              <a:t>Tarašić</a:t>
            </a:r>
            <a:r>
              <a:rPr lang="hr-HR" dirty="0" smtClean="0"/>
              <a:t>, 4.a</a:t>
            </a:r>
            <a:endParaRPr lang="hr-HR" dirty="0"/>
          </a:p>
        </p:txBody>
      </p:sp>
      <p:pic>
        <p:nvPicPr>
          <p:cNvPr id="3075" name="Picture 3" descr="C:\Users\Damir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4098925"/>
            <a:ext cx="2857500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59" y="1790700"/>
            <a:ext cx="5818741" cy="32517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143000"/>
            <a:ext cx="5826607" cy="3256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  <a:latin typeface="Viner Hand ITC" pitchFamily="66" charset="0"/>
              </a:rPr>
              <a:t>Igre naših starih</a:t>
            </a:r>
            <a:endParaRPr lang="hr-HR" dirty="0">
              <a:solidFill>
                <a:srgbClr val="7030A0"/>
              </a:solidFill>
              <a:latin typeface="Viner Hand ITC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3" y="1226358"/>
            <a:ext cx="4519158" cy="2525412"/>
          </a:xfrm>
        </p:spPr>
      </p:pic>
      <p:pic>
        <p:nvPicPr>
          <p:cNvPr id="2050" name="Picture 2" descr="C:\Users\Damir\Desktop\large_img_82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0" y="1549401"/>
            <a:ext cx="4442610" cy="2951162"/>
          </a:xfrm>
          <a:prstGeom prst="rect">
            <a:avLst/>
          </a:prstGeom>
          <a:noFill/>
        </p:spPr>
      </p:pic>
      <p:pic>
        <p:nvPicPr>
          <p:cNvPr id="2051" name="Picture 3" descr="C:\Users\Damir\Desktop\large_img_82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50" y="3864238"/>
            <a:ext cx="5060950" cy="284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4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198</Words>
  <Application>Microsoft Office PowerPoint</Application>
  <PresentationFormat>Široki zaslon</PresentationFormat>
  <Paragraphs>13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Viner Hand ITC</vt:lpstr>
      <vt:lpstr>Wingdings</vt:lpstr>
      <vt:lpstr>Office Theme</vt:lpstr>
      <vt:lpstr>PowerPoint prezentacija</vt:lpstr>
      <vt:lpstr>PowerPoint prezentacija</vt:lpstr>
      <vt:lpstr>  </vt:lpstr>
      <vt:lpstr>PowerPoint prezentacija</vt:lpstr>
      <vt:lpstr>PowerPoint prezentacija</vt:lpstr>
      <vt:lpstr>PowerPoint prezentacija</vt:lpstr>
      <vt:lpstr>Dan škole</vt:lpstr>
      <vt:lpstr>PowerPoint prezentacija</vt:lpstr>
      <vt:lpstr>Igre naših starih</vt:lpstr>
      <vt:lpstr>PowerPoint prezentacija</vt:lpstr>
      <vt:lpstr>Susret s književnicom Dunjom Kalilić</vt:lpstr>
      <vt:lpstr>    Ako vam se svidjelo kako smo proslavili Dan škole…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škole</dc:title>
  <dc:creator>Korisnik</dc:creator>
  <cp:lastModifiedBy>Windows korisnik</cp:lastModifiedBy>
  <cp:revision>33</cp:revision>
  <dcterms:created xsi:type="dcterms:W3CDTF">2016-12-01T17:32:23Z</dcterms:created>
  <dcterms:modified xsi:type="dcterms:W3CDTF">2016-12-16T14:14:38Z</dcterms:modified>
</cp:coreProperties>
</file>