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58" r:id="rId5"/>
    <p:sldId id="264" r:id="rId6"/>
    <p:sldId id="259" r:id="rId7"/>
    <p:sldId id="257" r:id="rId8"/>
    <p:sldId id="261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0B86-C743-4663-8F0A-9CA2954B1FD8}" type="datetimeFigureOut">
              <a:rPr lang="hr-HR" smtClean="0"/>
              <a:pPr/>
              <a:t>28.10.2016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68AC-629C-4EAC-B238-72CB5181679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0B86-C743-4663-8F0A-9CA2954B1FD8}" type="datetimeFigureOut">
              <a:rPr lang="hr-HR" smtClean="0"/>
              <a:pPr/>
              <a:t>28.10.2016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68AC-629C-4EAC-B238-72CB5181679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0B86-C743-4663-8F0A-9CA2954B1FD8}" type="datetimeFigureOut">
              <a:rPr lang="hr-HR" smtClean="0"/>
              <a:pPr/>
              <a:t>28.10.2016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68AC-629C-4EAC-B238-72CB5181679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0B86-C743-4663-8F0A-9CA2954B1FD8}" type="datetimeFigureOut">
              <a:rPr lang="hr-HR" smtClean="0"/>
              <a:pPr/>
              <a:t>28.10.2016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68AC-629C-4EAC-B238-72CB5181679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0B86-C743-4663-8F0A-9CA2954B1FD8}" type="datetimeFigureOut">
              <a:rPr lang="hr-HR" smtClean="0"/>
              <a:pPr/>
              <a:t>28.10.2016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68AC-629C-4EAC-B238-72CB5181679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0B86-C743-4663-8F0A-9CA2954B1FD8}" type="datetimeFigureOut">
              <a:rPr lang="hr-HR" smtClean="0"/>
              <a:pPr/>
              <a:t>28.10.2016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68AC-629C-4EAC-B238-72CB5181679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0B86-C743-4663-8F0A-9CA2954B1FD8}" type="datetimeFigureOut">
              <a:rPr lang="hr-HR" smtClean="0"/>
              <a:pPr/>
              <a:t>28.10.2016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68AC-629C-4EAC-B238-72CB5181679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0B86-C743-4663-8F0A-9CA2954B1FD8}" type="datetimeFigureOut">
              <a:rPr lang="hr-HR" smtClean="0"/>
              <a:pPr/>
              <a:t>28.10.2016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68AC-629C-4EAC-B238-72CB5181679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0B86-C743-4663-8F0A-9CA2954B1FD8}" type="datetimeFigureOut">
              <a:rPr lang="hr-HR" smtClean="0"/>
              <a:pPr/>
              <a:t>28.10.2016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68AC-629C-4EAC-B238-72CB5181679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0B86-C743-4663-8F0A-9CA2954B1FD8}" type="datetimeFigureOut">
              <a:rPr lang="hr-HR" smtClean="0"/>
              <a:pPr/>
              <a:t>28.10.2016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68AC-629C-4EAC-B238-72CB5181679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0B86-C743-4663-8F0A-9CA2954B1FD8}" type="datetimeFigureOut">
              <a:rPr lang="hr-HR" smtClean="0"/>
              <a:pPr/>
              <a:t>28.10.2016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68AC-629C-4EAC-B238-72CB5181679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70B86-C743-4663-8F0A-9CA2954B1FD8}" type="datetimeFigureOut">
              <a:rPr lang="hr-HR" smtClean="0"/>
              <a:pPr/>
              <a:t>28.10.2016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268AC-629C-4EAC-B238-72CB5181679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92D050"/>
                </a:solidFill>
              </a:rPr>
              <a:t>MASLINE</a:t>
            </a:r>
            <a:endParaRPr lang="hr-HR" dirty="0">
              <a:solidFill>
                <a:srgbClr val="92D05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 Hipokrat je maslinovo ulje prepisivao za više od 60 </a:t>
            </a:r>
            <a:r>
              <a:rPr lang="hr-HR" dirty="0" smtClean="0"/>
              <a:t>raznih </a:t>
            </a:r>
            <a:r>
              <a:rPr lang="hr-HR" u="sng" dirty="0" smtClean="0"/>
              <a:t>bolesti</a:t>
            </a:r>
            <a:r>
              <a:rPr lang="hr-HR" dirty="0" smtClean="0"/>
              <a:t>.</a:t>
            </a:r>
            <a:r>
              <a:rPr lang="hr-HR" dirty="0"/>
              <a:t> </a:t>
            </a:r>
          </a:p>
        </p:txBody>
      </p:sp>
      <p:pic>
        <p:nvPicPr>
          <p:cNvPr id="4" name="Rezervirano mjesto sadržaja 3" descr="masli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6403"/>
            <a:ext cx="8229600" cy="4213556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Pobjednicima na Olimpijskim igrama, na glave su stavljali maslinove </a:t>
            </a:r>
            <a:r>
              <a:rPr lang="hr-HR" dirty="0" smtClean="0"/>
              <a:t>vijence,</a:t>
            </a:r>
            <a:endParaRPr lang="hr-HR" dirty="0"/>
          </a:p>
        </p:txBody>
      </p:sp>
      <p:pic>
        <p:nvPicPr>
          <p:cNvPr id="4" name="Rezervirano mjesto sadržaja 3" descr="masline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9318" y="1600200"/>
            <a:ext cx="6125363" cy="4525963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Proces proizvodnje maslinovog ulja odvija se u dvije faze.</a:t>
            </a:r>
          </a:p>
        </p:txBody>
      </p:sp>
      <p:pic>
        <p:nvPicPr>
          <p:cNvPr id="4" name="Rezervirano mjesto sadržaja 3" descr="img_science_olive_oi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060848"/>
            <a:ext cx="4768296" cy="3456384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U prvoj fazi se zdravi plod masline drobi </a:t>
            </a:r>
            <a:r>
              <a:rPr lang="hr-HR" dirty="0" smtClean="0"/>
              <a:t>gnječenjem.</a:t>
            </a:r>
            <a:endParaRPr lang="hr-HR" dirty="0"/>
          </a:p>
        </p:txBody>
      </p:sp>
      <p:pic>
        <p:nvPicPr>
          <p:cNvPr id="4" name="Rezervirano mjesto sadržaja 3" descr="ljekovito-maslinovo-ulj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/>
              <a:t> a potom se u drugoj fazi tiještenjem smjese zdrobljenih plodova cijedi čisto maslinovo ulje.</a:t>
            </a:r>
          </a:p>
        </p:txBody>
      </p:sp>
      <p:pic>
        <p:nvPicPr>
          <p:cNvPr id="4" name="Rezervirano mjesto sadržaja 3" descr="maslinovo-ulje-agrolaguna-ft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2780928"/>
            <a:ext cx="3496776" cy="2819981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/>
              <a:t>U Hrvatskoj se najviše maslinovog ulja proizvodi na otoku Braču, koji ima 500.000 stabala </a:t>
            </a:r>
            <a:r>
              <a:rPr lang="hr-HR" dirty="0" smtClean="0"/>
              <a:t>maslina.</a:t>
            </a:r>
            <a:endParaRPr lang="hr-HR" dirty="0"/>
          </a:p>
        </p:txBody>
      </p:sp>
      <p:pic>
        <p:nvPicPr>
          <p:cNvPr id="4" name="Rezervirano mjesto sadržaja 3" descr="maslina-i-maslinovo-ulje-8857b7553cd57616a8c5372f567d5b31_view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420888"/>
            <a:ext cx="4896544" cy="3672408"/>
          </a:xfrm>
        </p:spPr>
      </p:pic>
      <p:sp>
        <p:nvSpPr>
          <p:cNvPr id="5" name="Pravokutnik 4"/>
          <p:cNvSpPr/>
          <p:nvPr/>
        </p:nvSpPr>
        <p:spPr>
          <a:xfrm>
            <a:off x="-180528" y="24208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 smtClean="0"/>
              <a:t>.</a:t>
            </a:r>
            <a:endParaRPr lang="hr-HR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vi-VN" dirty="0"/>
              <a:t>Maslinovo ulje se dobiva miješanjem rafiniranog ulja i određene količine ekstra djevičanskog ulja koja služi poboljšanju boje i okusa, a kiselost ovako proizvedenog ulja je oko 5 posto</a:t>
            </a:r>
            <a:r>
              <a:rPr lang="vi-VN" dirty="0" smtClean="0"/>
              <a:t>.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5" name="Rezervirano mjesto sadržaja 4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3789040"/>
            <a:ext cx="3411463" cy="2270174"/>
          </a:xfrm>
        </p:spPr>
      </p:pic>
      <p:sp>
        <p:nvSpPr>
          <p:cNvPr id="4" name="Pravokutnik 3"/>
          <p:cNvSpPr/>
          <p:nvPr/>
        </p:nvSpPr>
        <p:spPr>
          <a:xfrm>
            <a:off x="6720195" y="6488668"/>
            <a:ext cx="2423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solidFill>
                  <a:srgbClr val="00B050"/>
                </a:solidFill>
              </a:rPr>
              <a:t>URADIO:JURE RAŠIĆ 7.A</a:t>
            </a:r>
            <a:endParaRPr lang="hr-H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SKALICE 2015./2016.</a:t>
            </a:r>
            <a:br>
              <a:rPr lang="hr-HR" dirty="0" smtClean="0"/>
            </a:br>
            <a:r>
              <a:rPr lang="hr-HR" sz="3900" dirty="0" smtClean="0"/>
              <a:t>PROJEKT MASLINE</a:t>
            </a:r>
            <a:endParaRPr lang="hr-HR" sz="3900" dirty="0"/>
          </a:p>
        </p:txBody>
      </p:sp>
      <p:pic>
        <p:nvPicPr>
          <p:cNvPr id="4" name="Rezervirano mjesto sadržaja 3" descr="IMG_54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2443956"/>
            <a:ext cx="4267200" cy="283845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/>
              <a:t>U Kaštel </a:t>
            </a:r>
            <a:r>
              <a:rPr lang="hr-HR" dirty="0" err="1"/>
              <a:t>Štafiliću</a:t>
            </a:r>
            <a:r>
              <a:rPr lang="hr-HR" dirty="0"/>
              <a:t> nalazi se iznimni spomenik prirode, maslina stara više od 1500 godina.</a:t>
            </a:r>
          </a:p>
        </p:txBody>
      </p:sp>
      <p:pic>
        <p:nvPicPr>
          <p:cNvPr id="4" name="Rezervirano mjesto sadržaja 3" descr="kastel-stafilic-najstarija-maslina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420888"/>
            <a:ext cx="5125299" cy="4056558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Maslina razvija </a:t>
            </a:r>
            <a:r>
              <a:rPr lang="hr-HR" dirty="0" smtClean="0"/>
              <a:t>stablo, </a:t>
            </a:r>
            <a:r>
              <a:rPr lang="hr-HR" dirty="0"/>
              <a:t>koje je nepravilno, kvrgavo i razgranato.</a:t>
            </a:r>
          </a:p>
        </p:txBody>
      </p:sp>
      <p:pic>
        <p:nvPicPr>
          <p:cNvPr id="4" name="Rezervirano mjesto sadržaja 3" descr="masline(7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Jedna od najpoznatijih maslina u Hrvatskoj je ona u nacionionalnom parku </a:t>
            </a:r>
            <a:r>
              <a:rPr lang="pl-PL" dirty="0" smtClean="0"/>
              <a:t>Brijuni</a:t>
            </a:r>
            <a:r>
              <a:rPr lang="pl-PL" dirty="0"/>
              <a:t>.</a:t>
            </a:r>
            <a:endParaRPr lang="hr-HR" dirty="0"/>
          </a:p>
        </p:txBody>
      </p:sp>
      <p:pic>
        <p:nvPicPr>
          <p:cNvPr id="4" name="Rezervirano mjesto sadržaja 3" descr="Brijuni_11Masl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132856"/>
            <a:ext cx="6050753" cy="4525963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Često se spominje u Bibliji. </a:t>
            </a:r>
            <a:endParaRPr lang="hr-HR" dirty="0"/>
          </a:p>
        </p:txBody>
      </p:sp>
      <p:pic>
        <p:nvPicPr>
          <p:cNvPr id="4" name="Rezervirano mjesto sadržaja 3" descr="large_img_585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/>
              <a:t>U kršćanstvu je simbol Božje providnosti i brige za ljude.</a:t>
            </a:r>
          </a:p>
        </p:txBody>
      </p:sp>
      <p:pic>
        <p:nvPicPr>
          <p:cNvPr id="4" name="Rezervirano mjesto sadržaja 3" descr="resize-im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852936"/>
            <a:ext cx="4552950" cy="2987551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Zbog čvrstoće i otpornosti, maslina je simbol snage.</a:t>
            </a:r>
          </a:p>
        </p:txBody>
      </p:sp>
      <p:pic>
        <p:nvPicPr>
          <p:cNvPr id="4" name="Rezervirano mjesto sadržaja 3" descr="masline-sa-sirom-1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132856"/>
            <a:ext cx="8229600" cy="394506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 Homer je maslinovo ulje zvao tekućim </a:t>
            </a:r>
            <a:r>
              <a:rPr lang="hr-HR" u="sng" dirty="0"/>
              <a:t>zlatom</a:t>
            </a:r>
            <a:r>
              <a:rPr lang="hr-HR" dirty="0"/>
              <a:t>. </a:t>
            </a:r>
          </a:p>
        </p:txBody>
      </p:sp>
      <p:pic>
        <p:nvPicPr>
          <p:cNvPr id="4" name="Rezervirano mjesto sadržaja 3" descr="masli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780928"/>
            <a:ext cx="4196288" cy="2727588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104</Words>
  <Application>Microsoft Office PowerPoint</Application>
  <PresentationFormat>Prikaz na zaslonu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Office tema</vt:lpstr>
      <vt:lpstr>MASLINE</vt:lpstr>
      <vt:lpstr>SKALICE 2015./2016. PROJEKT MASLINE</vt:lpstr>
      <vt:lpstr>U Kaštel Štafiliću nalazi se iznimni spomenik prirode, maslina stara više od 1500 godina.</vt:lpstr>
      <vt:lpstr>Maslina razvija stablo, koje je nepravilno, kvrgavo i razgranato.</vt:lpstr>
      <vt:lpstr>Jedna od najpoznatijih maslina u Hrvatskoj je ona u nacionionalnom parku Brijuni.</vt:lpstr>
      <vt:lpstr>Često se spominje u Bibliji. </vt:lpstr>
      <vt:lpstr>U kršćanstvu je simbol Božje providnosti i brige za ljude.</vt:lpstr>
      <vt:lpstr>Zbog čvrstoće i otpornosti, maslina je simbol snage.</vt:lpstr>
      <vt:lpstr> Homer je maslinovo ulje zvao tekućim zlatom. </vt:lpstr>
      <vt:lpstr> Hipokrat je maslinovo ulje prepisivao za više od 60 raznih bolesti. </vt:lpstr>
      <vt:lpstr>Pobjednicima na Olimpijskim igrama, na glave su stavljali maslinove vijence,</vt:lpstr>
      <vt:lpstr>Proces proizvodnje maslinovog ulja odvija se u dvije faze.</vt:lpstr>
      <vt:lpstr>U prvoj fazi se zdravi plod masline drobi gnječenjem.</vt:lpstr>
      <vt:lpstr> a potom se u drugoj fazi tiještenjem smjese zdrobljenih plodova cijedi čisto maslinovo ulje.</vt:lpstr>
      <vt:lpstr>U Hrvatskoj se najviše maslinovog ulja proizvodi na otoku Braču, koji ima 500.000 stabala maslina.</vt:lpstr>
      <vt:lpstr>Maslinovo ulje se dobiva miješanjem rafiniranog ulja i određene količine ekstra djevičanskog ulja koja služi poboljšanju boje i okusa, a kiselost ovako proizvedenog ulja je oko 5 posto.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MASLINE</dc:title>
  <dc:creator>Učenik</dc:creator>
  <cp:lastModifiedBy>Učenik</cp:lastModifiedBy>
  <cp:revision>9</cp:revision>
  <dcterms:created xsi:type="dcterms:W3CDTF">2016-10-28T12:54:51Z</dcterms:created>
  <dcterms:modified xsi:type="dcterms:W3CDTF">2016-10-28T14:05:07Z</dcterms:modified>
</cp:coreProperties>
</file>